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kent.CCS.000\Local%20Settings\Temporary%20Internet%20Files\Content.IE5\K6X53B3N\PLTS_Self_Assessment%5b1%5d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style val="4"/>
  <c:chart>
    <c:title>
      <c:tx>
        <c:rich>
          <a:bodyPr/>
          <a:lstStyle/>
          <a:p>
            <a:pPr>
              <a:defRPr/>
            </a:pPr>
            <a:r>
              <a:rPr lang="en-US" dirty="0"/>
              <a:t>PLTS </a:t>
            </a:r>
            <a:r>
              <a:rPr lang="en-US" dirty="0" smtClean="0"/>
              <a:t>Skills </a:t>
            </a:r>
            <a:r>
              <a:rPr lang="en-US" dirty="0"/>
              <a:t>Assessment for </a:t>
            </a:r>
            <a:r>
              <a:rPr lang="en-US" dirty="0" smtClean="0"/>
              <a:t>Sam </a:t>
            </a:r>
            <a:r>
              <a:rPr lang="en-US" dirty="0"/>
              <a:t>()</a:t>
            </a:r>
          </a:p>
        </c:rich>
      </c:tx>
      <c:layout>
        <c:manualLayout>
          <c:xMode val="edge"/>
          <c:yMode val="edge"/>
          <c:x val="4.4225476878194302E-2"/>
          <c:y val="6.5700263166223183E-2"/>
        </c:manualLayout>
      </c:layout>
    </c:title>
    <c:plotArea>
      <c:layout/>
      <c:radarChart>
        <c:radarStyle val="marker"/>
        <c:ser>
          <c:idx val="0"/>
          <c:order val="0"/>
          <c:tx>
            <c:strRef>
              <c:f>Start!$D$13</c:f>
              <c:strCache>
                <c:ptCount val="1"/>
                <c:pt idx="0">
                  <c:v>PLTS skills Assessment for sam ()</c:v>
                </c:pt>
              </c:strCache>
            </c:strRef>
          </c:tx>
          <c:spPr>
            <a:ln w="38100" cap="flat" cmpd="sng" algn="ctr">
              <a:solidFill>
                <a:schemeClr val="dk1"/>
              </a:solidFill>
              <a:prstDash val="solid"/>
            </a:ln>
            <a:effectLst/>
          </c:spPr>
          <c:marker>
            <c:spPr>
              <a:solidFill>
                <a:schemeClr val="lt1"/>
              </a:solidFill>
              <a:ln w="38100" cap="flat" cmpd="sng" algn="ctr">
                <a:solidFill>
                  <a:schemeClr val="dk1"/>
                </a:solidFill>
                <a:prstDash val="solid"/>
              </a:ln>
              <a:effectLst/>
            </c:spPr>
          </c:marker>
          <c:cat>
            <c:strRef>
              <c:f>Results!$I$4:$I$9</c:f>
              <c:strCache>
                <c:ptCount val="6"/>
                <c:pt idx="0">
                  <c:v>Self-Management</c:v>
                </c:pt>
                <c:pt idx="1">
                  <c:v>Teamworking</c:v>
                </c:pt>
                <c:pt idx="2">
                  <c:v>Reflectiveness</c:v>
                </c:pt>
                <c:pt idx="3">
                  <c:v>Creativity</c:v>
                </c:pt>
                <c:pt idx="4">
                  <c:v>Effective Participation</c:v>
                </c:pt>
                <c:pt idx="5">
                  <c:v>Enquiry</c:v>
                </c:pt>
              </c:strCache>
            </c:strRef>
          </c:cat>
          <c:val>
            <c:numRef>
              <c:f>Results!$J$4:$J$9</c:f>
              <c:numCache>
                <c:formatCode>General</c:formatCode>
                <c:ptCount val="6"/>
                <c:pt idx="0">
                  <c:v>15</c:v>
                </c:pt>
                <c:pt idx="1">
                  <c:v>15</c:v>
                </c:pt>
                <c:pt idx="2">
                  <c:v>17</c:v>
                </c:pt>
                <c:pt idx="3">
                  <c:v>16</c:v>
                </c:pt>
                <c:pt idx="4">
                  <c:v>14</c:v>
                </c:pt>
                <c:pt idx="5">
                  <c:v>17</c:v>
                </c:pt>
              </c:numCache>
            </c:numRef>
          </c:val>
        </c:ser>
        <c:axId val="91759360"/>
        <c:axId val="103334272"/>
      </c:radarChart>
      <c:catAx>
        <c:axId val="91759360"/>
        <c:scaling>
          <c:orientation val="minMax"/>
        </c:scaling>
        <c:axPos val="b"/>
        <c:majorGridlines/>
        <c:numFmt formatCode="General" sourceLinked="1"/>
        <c:tickLblPos val="nextTo"/>
        <c:crossAx val="103334272"/>
        <c:crosses val="autoZero"/>
        <c:lblAlgn val="ctr"/>
        <c:lblOffset val="100"/>
      </c:catAx>
      <c:valAx>
        <c:axId val="103334272"/>
        <c:scaling>
          <c:orientation val="minMax"/>
          <c:max val="30"/>
          <c:min val="0"/>
        </c:scaling>
        <c:axPos val="l"/>
        <c:majorGridlines/>
        <c:numFmt formatCode="General" sourceLinked="1"/>
        <c:majorTickMark val="cross"/>
        <c:tickLblPos val="none"/>
        <c:crossAx val="9175936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57601D-8A43-45D1-88F8-6BA395602DFD}" type="datetimeFigureOut">
              <a:rPr lang="en-US" smtClean="0"/>
              <a:pPr/>
              <a:t>3/15/2010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C2184-9DA8-4260-8488-6D9D76AD9BE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3F416CD-67A3-4CF0-A210-F6AF31AC147F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l" eaLnBrk="1" latinLnBrk="0" hangingPunct="1"/>
            <a:fld id="{C3F416CD-67A3-4CF0-A210-F6AF31AC147F}" type="datetimeFigureOut">
              <a:rPr lang="en-US" smtClean="0"/>
              <a:pPr algn="l" eaLnBrk="1" latinLnBrk="0" hangingPunct="1"/>
              <a:t>3/15/2010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3F416CD-67A3-4CF0-A210-F6AF31AC147F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l" eaLnBrk="1" latinLnBrk="0" hangingPunct="1"/>
            <a:fld id="{C3F416CD-67A3-4CF0-A210-F6AF31AC147F}" type="datetimeFigureOut">
              <a:rPr lang="en-US" smtClean="0"/>
              <a:pPr algn="l" eaLnBrk="1" latinLnBrk="0" hangingPunct="1"/>
              <a:t>3/15/2010</a:t>
            </a:fld>
            <a:endParaRPr lang="en-US" sz="800" dirty="0">
              <a:solidFill>
                <a:schemeClr val="accent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r" eaLnBrk="1" latinLnBrk="0" hangingPunct="1"/>
            <a:endParaRPr kumimoji="0" lang="en-US" sz="800" dirty="0">
              <a:solidFill>
                <a:schemeClr val="accent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 sz="18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4"/>
          <p:cNvSpPr>
            <a:spLocks noGrp="1"/>
          </p:cNvSpPr>
          <p:nvPr>
            <p:ph type="ctrTitle"/>
          </p:nvPr>
        </p:nvSpPr>
        <p:spPr>
          <a:xfrm>
            <a:off x="357158" y="1928802"/>
            <a:ext cx="8458200" cy="1470025"/>
          </a:xfrm>
        </p:spPr>
        <p:txBody>
          <a:bodyPr/>
          <a:lstStyle>
            <a:extLst/>
          </a:lstStyle>
          <a:p>
            <a:r>
              <a:rPr lang="en-US" dirty="0" smtClean="0"/>
              <a:t>KS3 Skills to Succeed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28662" y="428604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066800"/>
          </a:xfrm>
        </p:spPr>
        <p:txBody>
          <a:bodyPr/>
          <a:lstStyle>
            <a:extLst/>
          </a:lstStyle>
          <a:p>
            <a:r>
              <a:rPr lang="en-US" dirty="0" smtClean="0"/>
              <a:t>The big plan…	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325112"/>
          </a:xfrm>
        </p:spPr>
        <p:txBody>
          <a:bodyPr>
            <a:normAutofit fontScale="92500"/>
          </a:bodyPr>
          <a:lstStyle>
            <a:extLst/>
          </a:lstStyle>
          <a:p>
            <a:r>
              <a:rPr lang="en-US" dirty="0" smtClean="0"/>
              <a:t>To develop and deliver a skills-based curriculum.</a:t>
            </a:r>
          </a:p>
          <a:p>
            <a:r>
              <a:rPr lang="en-US" dirty="0" smtClean="0"/>
              <a:t>Improve student’s transferrable skills from subject to subject.</a:t>
            </a:r>
          </a:p>
          <a:p>
            <a:r>
              <a:rPr lang="en-US" dirty="0" smtClean="0"/>
              <a:t>Increase engagement and motivation through providing exciting learning opportunities.</a:t>
            </a:r>
          </a:p>
          <a:p>
            <a:r>
              <a:rPr lang="en-US" dirty="0" smtClean="0"/>
              <a:t>Plan opportunities throughout the year for focused enrichment.</a:t>
            </a:r>
          </a:p>
          <a:p>
            <a:r>
              <a:rPr lang="en-US" dirty="0" smtClean="0"/>
              <a:t>Ensure that students are working in areas outside of their comfort zone.</a:t>
            </a:r>
          </a:p>
          <a:p>
            <a:r>
              <a:rPr lang="en-US" dirty="0" err="1" smtClean="0"/>
              <a:t>Recognising</a:t>
            </a:r>
            <a:r>
              <a:rPr lang="en-US" dirty="0" smtClean="0"/>
              <a:t> the importance of teamwork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5000660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90 year 8 students.</a:t>
            </a:r>
          </a:p>
          <a:p>
            <a:r>
              <a:rPr lang="en-GB" dirty="0" smtClean="0"/>
              <a:t>Students are required to produce and market a French face cream.</a:t>
            </a:r>
          </a:p>
          <a:p>
            <a:r>
              <a:rPr lang="en-GB" dirty="0" smtClean="0"/>
              <a:t>All students to meet in the hall and work in a team of 6.</a:t>
            </a:r>
          </a:p>
          <a:p>
            <a:r>
              <a:rPr lang="en-GB" dirty="0" smtClean="0"/>
              <a:t>Students will be forced into working alongside other students that they might not usually work with.</a:t>
            </a:r>
          </a:p>
          <a:p>
            <a:r>
              <a:rPr lang="en-GB" dirty="0" smtClean="0"/>
              <a:t>3 Workshops running at the same time – teams decide which members should go to which workshop.</a:t>
            </a:r>
          </a:p>
          <a:p>
            <a:r>
              <a:rPr lang="en-GB" dirty="0" smtClean="0"/>
              <a:t>Feedback – “what did you learn at your workshop?”</a:t>
            </a:r>
          </a:p>
          <a:p>
            <a:r>
              <a:rPr lang="en-GB" dirty="0" smtClean="0"/>
              <a:t>Production and trade fair</a:t>
            </a:r>
          </a:p>
          <a:p>
            <a:r>
              <a:rPr lang="en-GB" dirty="0" smtClean="0"/>
              <a:t>Evaluation and implementing “How will you use the skills that you have learnt about today in RE tomorrow?”</a:t>
            </a:r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066800"/>
          </a:xfrm>
        </p:spPr>
        <p:txBody>
          <a:bodyPr/>
          <a:lstStyle/>
          <a:p>
            <a:r>
              <a:rPr lang="en-GB" dirty="0" smtClean="0"/>
              <a:t>The trial... Face cream?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32511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Parents – unaware of relevance of current assessment? What do levels mean? Make accompanying level descriptor sheet more explicit? Place in planner?</a:t>
            </a:r>
          </a:p>
          <a:p>
            <a:r>
              <a:rPr lang="en-GB" dirty="0" smtClean="0"/>
              <a:t>Parents – unaware of projected assessment?</a:t>
            </a:r>
          </a:p>
          <a:p>
            <a:r>
              <a:rPr lang="en-GB" dirty="0" smtClean="0"/>
              <a:t>Do students get given enough opportunities for assessment? </a:t>
            </a:r>
          </a:p>
          <a:p>
            <a:pPr lvl="1"/>
            <a:r>
              <a:rPr lang="en-GB" dirty="0" smtClean="0"/>
              <a:t>More common = less of a chore = more chance to succeed? </a:t>
            </a:r>
            <a:r>
              <a:rPr lang="en-GB" dirty="0" err="1" smtClean="0"/>
              <a:t>Eg</a:t>
            </a:r>
            <a:r>
              <a:rPr lang="en-GB" dirty="0" smtClean="0"/>
              <a:t> APP development.</a:t>
            </a:r>
          </a:p>
          <a:p>
            <a:r>
              <a:rPr lang="en-GB" dirty="0" smtClean="0"/>
              <a:t>Are students informed about </a:t>
            </a:r>
            <a:r>
              <a:rPr lang="en-GB" i="1" dirty="0" smtClean="0"/>
              <a:t>how</a:t>
            </a:r>
            <a:r>
              <a:rPr lang="en-GB" dirty="0" smtClean="0"/>
              <a:t> they can improve across the whole school?</a:t>
            </a:r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Current assessment problems @ KS3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857784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6 days throughout the year where school timetable collapsed, with scope for more (or less).</a:t>
            </a:r>
          </a:p>
          <a:p>
            <a:r>
              <a:rPr lang="en-GB" dirty="0" smtClean="0"/>
              <a:t>Year group split into 3 - 6 groups, depending on activities.</a:t>
            </a:r>
          </a:p>
          <a:p>
            <a:r>
              <a:rPr lang="en-GB" dirty="0" smtClean="0"/>
              <a:t>Subject Co-ordinator’s responsible for a year groups activities and 2 S2S days throughout the year, </a:t>
            </a:r>
            <a:r>
              <a:rPr lang="en-GB" dirty="0" err="1" smtClean="0"/>
              <a:t>eg</a:t>
            </a:r>
            <a:r>
              <a:rPr lang="en-GB" dirty="0" smtClean="0"/>
              <a:t> year 7 in term 1, year 9 in term 5. </a:t>
            </a:r>
          </a:p>
          <a:p>
            <a:r>
              <a:rPr lang="en-GB" dirty="0" smtClean="0"/>
              <a:t>Each S2S day focussing on skills from PLTS.</a:t>
            </a:r>
          </a:p>
          <a:p>
            <a:r>
              <a:rPr lang="en-GB" dirty="0" smtClean="0"/>
              <a:t>Possible activities = Trips, external visitors, project days, problem solving sessions etc.</a:t>
            </a:r>
          </a:p>
          <a:p>
            <a:r>
              <a:rPr lang="en-GB" dirty="0" smtClean="0"/>
              <a:t>Scope for being adventurous.</a:t>
            </a:r>
          </a:p>
          <a:p>
            <a:r>
              <a:rPr lang="en-GB" dirty="0" smtClean="0"/>
              <a:t>Logistics = difficult and would need to be co-ordinated centrally.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Clevedon</a:t>
            </a:r>
            <a:r>
              <a:rPr lang="en-GB" dirty="0" smtClean="0"/>
              <a:t> S2S Days: Skills to Succeed</a:t>
            </a:r>
            <a:endParaRPr lang="en-GB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Assessment = difficult, particularly in large groups.</a:t>
            </a:r>
          </a:p>
          <a:p>
            <a:r>
              <a:rPr lang="en-GB" dirty="0" smtClean="0"/>
              <a:t>Possibly done as a follow up session, this reiterating the skills that they have learnt?</a:t>
            </a:r>
          </a:p>
          <a:p>
            <a:r>
              <a:rPr lang="en-GB" dirty="0" smtClean="0"/>
              <a:t>Videoing students?</a:t>
            </a:r>
          </a:p>
          <a:p>
            <a:r>
              <a:rPr lang="en-GB" dirty="0" smtClean="0"/>
              <a:t>Portfolio?  Too much work?</a:t>
            </a:r>
          </a:p>
          <a:p>
            <a:r>
              <a:rPr lang="en-GB" dirty="0" smtClean="0"/>
              <a:t>PLTS based – will the students go for this?</a:t>
            </a:r>
          </a:p>
          <a:p>
            <a:r>
              <a:rPr lang="en-GB" dirty="0" smtClean="0"/>
              <a:t>No assessment? Is this simply enrichment?</a:t>
            </a:r>
          </a:p>
          <a:p>
            <a:pPr>
              <a:buNone/>
            </a:pP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S2S Assessment – our dilemma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0" y="0"/>
          <a:ext cx="8358214" cy="6572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20</TotalTime>
  <Words>421</Words>
  <Application>Microsoft Office PowerPoint</Application>
  <PresentationFormat>On-screen Show (4:3)</PresentationFormat>
  <Paragraphs>42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Urban</vt:lpstr>
      <vt:lpstr>KS3 Skills to Succeed</vt:lpstr>
      <vt:lpstr>The big plan… </vt:lpstr>
      <vt:lpstr>The trial... Face cream?</vt:lpstr>
      <vt:lpstr>Current assessment problems @ KS3</vt:lpstr>
      <vt:lpstr>Clevedon S2S Days: Skills to Succeed</vt:lpstr>
      <vt:lpstr>S2S Assessment – our dilemma</vt:lpstr>
      <vt:lpstr>Slide 7</vt:lpstr>
    </vt:vector>
  </TitlesOfParts>
  <Company>Clevedon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KS3 Skills to Succeed</dc:title>
  <dc:creator>Sam Kent</dc:creator>
  <cp:lastModifiedBy>gbeynon</cp:lastModifiedBy>
  <cp:revision>3</cp:revision>
  <dcterms:created xsi:type="dcterms:W3CDTF">2010-03-15T10:19:02Z</dcterms:created>
  <dcterms:modified xsi:type="dcterms:W3CDTF">2010-03-15T15:41:02Z</dcterms:modified>
</cp:coreProperties>
</file>